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73" r:id="rId4"/>
    <p:sldId id="270" r:id="rId5"/>
    <p:sldId id="257" r:id="rId6"/>
    <p:sldId id="258" r:id="rId7"/>
    <p:sldId id="260" r:id="rId8"/>
    <p:sldId id="275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C3C34-5744-4754-A716-7DD9EFE9F115}" v="2" dt="2023-02-02T16:51:17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332" autoAdjust="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YON GILES" userId="0a06d075c1fe7d10" providerId="LiveId" clId="{B5AC3C34-5744-4754-A716-7DD9EFE9F115}"/>
    <pc:docChg chg="modSld">
      <pc:chgData name="LASYON GILES" userId="0a06d075c1fe7d10" providerId="LiveId" clId="{B5AC3C34-5744-4754-A716-7DD9EFE9F115}" dt="2023-02-02T16:51:17.029" v="4"/>
      <pc:docMkLst>
        <pc:docMk/>
      </pc:docMkLst>
      <pc:sldChg chg="addSp modSp mod">
        <pc:chgData name="LASYON GILES" userId="0a06d075c1fe7d10" providerId="LiveId" clId="{B5AC3C34-5744-4754-A716-7DD9EFE9F115}" dt="2023-02-02T16:51:17.029" v="4"/>
        <pc:sldMkLst>
          <pc:docMk/>
          <pc:sldMk cId="1365936033" sldId="269"/>
        </pc:sldMkLst>
        <pc:picChg chg="add mod">
          <ac:chgData name="LASYON GILES" userId="0a06d075c1fe7d10" providerId="LiveId" clId="{B5AC3C34-5744-4754-A716-7DD9EFE9F115}" dt="2023-02-02T16:51:17.029" v="4"/>
          <ac:picMkLst>
            <pc:docMk/>
            <pc:sldMk cId="1365936033" sldId="269"/>
            <ac:picMk id="8" creationId="{8CFAC28F-A084-64AE-C3F0-5298828B20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B15A-B8EC-476D-B5D9-1EA67370345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C22A-69A0-4AD8-9A6D-A45A0BAB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ticketsmobilegps.pittmanconstruction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ysongiles@pittman-construction.com" TargetMode="External"/><Relationship Id="rId2" Type="http://schemas.openxmlformats.org/officeDocument/2006/relationships/hyperlink" Target="mailto:jmontgomery@pittman-construction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hyperlink" Target="https://eticketsmobile.pittmanconstruction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Pittman 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E-ticketing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0767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8126" y="487679"/>
            <a:ext cx="443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Application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57" y="1558835"/>
            <a:ext cx="3751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First, Enter into Web browser or click hyperlink on phone </a:t>
            </a:r>
            <a:r>
              <a:rPr lang="en-US" dirty="0">
                <a:hlinkClick r:id="rId2"/>
              </a:rPr>
              <a:t>https://eticketsmobilegps.pittmanconstruction.net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1589" y="5529943"/>
            <a:ext cx="315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Then, Enter your Pittman login and Password Supplied by Pittman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73" y="1018816"/>
            <a:ext cx="3168763" cy="4528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81" y="874428"/>
            <a:ext cx="3168763" cy="4672845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10580046" y="2595155"/>
            <a:ext cx="723679" cy="2351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10580046" y="3178628"/>
            <a:ext cx="723679" cy="2177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5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9269" y="576332"/>
            <a:ext cx="5094515" cy="466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6320" y="973184"/>
            <a:ext cx="4249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signed in the inspector will find their name in the drop down bar labeled inspector. </a:t>
            </a:r>
            <a:r>
              <a:rPr lang="en-US"/>
              <a:t>Press in- route </a:t>
            </a:r>
            <a:r>
              <a:rPr lang="en-US" dirty="0"/>
              <a:t>mode to continue.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73" y="774681"/>
            <a:ext cx="3203384" cy="5451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87" y="576332"/>
            <a:ext cx="3167180" cy="56502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60228" y="3047999"/>
            <a:ext cx="217715" cy="2090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11955497" y="3413568"/>
            <a:ext cx="436799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9726" y="184532"/>
            <a:ext cx="70713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Application</a:t>
            </a:r>
          </a:p>
        </p:txBody>
      </p:sp>
    </p:spTree>
    <p:extLst>
      <p:ext uri="{BB962C8B-B14F-4D97-AF65-F5344CB8AC3E}">
        <p14:creationId xmlns:p14="http://schemas.microsoft.com/office/powerpoint/2010/main" val="40270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9749"/>
            <a:ext cx="3932237" cy="796834"/>
          </a:xfrm>
        </p:spPr>
        <p:txBody>
          <a:bodyPr/>
          <a:lstStyle/>
          <a:p>
            <a:r>
              <a:rPr lang="en-US" dirty="0"/>
              <a:t>Selection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362405"/>
          </a:xfrm>
        </p:spPr>
        <p:txBody>
          <a:bodyPr/>
          <a:lstStyle/>
          <a:p>
            <a:r>
              <a:rPr lang="en-US" dirty="0"/>
              <a:t>After, Highlighting the correct truck press the “select” button at the bottom of the screen</a:t>
            </a:r>
          </a:p>
          <a:p>
            <a:r>
              <a:rPr lang="en-US" dirty="0"/>
              <a:t>This will take you to the accept page and give the user options for temperature and accepting the ticket.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07" y="307378"/>
            <a:ext cx="7084166" cy="402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2025" y="307378"/>
            <a:ext cx="19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Application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41" y="996134"/>
            <a:ext cx="3239589" cy="48736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49" y="996134"/>
            <a:ext cx="3168763" cy="47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0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2183" y="1271451"/>
            <a:ext cx="4127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ticket is accepted the ticket number will  populate the field automatically. The other will need to be entered in manually(comments, temp and waste if any).</a:t>
            </a:r>
          </a:p>
          <a:p>
            <a:endParaRPr lang="en-US" dirty="0"/>
          </a:p>
          <a:p>
            <a:r>
              <a:rPr lang="en-US" dirty="0"/>
              <a:t>On the selection screen there is also an option to view the screen by choosing the view button.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34" y="640760"/>
            <a:ext cx="7084166" cy="402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0707" y="651356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Application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08" y="1270328"/>
            <a:ext cx="3167180" cy="517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32" y="1270328"/>
            <a:ext cx="3168763" cy="51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7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7373" y="1286212"/>
            <a:ext cx="57389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green arrow shows where the square icon is that presents your drop down menu.</a:t>
            </a:r>
          </a:p>
          <a:p>
            <a:endParaRPr lang="en-US" dirty="0"/>
          </a:p>
          <a:p>
            <a:r>
              <a:rPr lang="en-US" dirty="0"/>
              <a:t>The previous slide shows you how to properly fill out the E-ticket. Here you can see that you can both accept and reject from that page.</a:t>
            </a:r>
          </a:p>
          <a:p>
            <a:endParaRPr lang="en-US" dirty="0"/>
          </a:p>
          <a:p>
            <a:r>
              <a:rPr lang="en-US" dirty="0"/>
              <a:t>The blue arrow showing ‘</a:t>
            </a:r>
            <a:r>
              <a:rPr lang="en-US" dirty="0" err="1"/>
              <a:t>Accepted‘will</a:t>
            </a:r>
            <a:r>
              <a:rPr lang="en-US" dirty="0"/>
              <a:t> need more information when pressed.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31" y="311732"/>
            <a:ext cx="7084166" cy="402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9416" y="292580"/>
            <a:ext cx="2229395" cy="37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Application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5" y="1286212"/>
            <a:ext cx="3167180" cy="506838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394858" y="1689463"/>
            <a:ext cx="783771" cy="14804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4132216" y="2055223"/>
            <a:ext cx="914400" cy="1915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9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723" y="407404"/>
            <a:ext cx="7084166" cy="402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8606" y="37775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Application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15160" y="1098897"/>
            <a:ext cx="1781492" cy="542109"/>
          </a:xfrm>
        </p:spPr>
        <p:txBody>
          <a:bodyPr/>
          <a:lstStyle/>
          <a:p>
            <a:r>
              <a:rPr lang="en-US" dirty="0"/>
              <a:t>Accepted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839787" y="1633885"/>
            <a:ext cx="3932237" cy="1103811"/>
          </a:xfrm>
        </p:spPr>
        <p:txBody>
          <a:bodyPr/>
          <a:lstStyle/>
          <a:p>
            <a:r>
              <a:rPr lang="en-US" dirty="0"/>
              <a:t>Once the date and shift are filled in correctly, you will be able to see accepted trucks for either option the user chose to accept the tickets.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47" y="926465"/>
            <a:ext cx="3046114" cy="503019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28" y="926465"/>
            <a:ext cx="3167180" cy="5091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4785" y="2687909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Accepted</a:t>
            </a:r>
            <a:r>
              <a:rPr lang="en-US" sz="3200" dirty="0"/>
              <a:t> </a:t>
            </a:r>
            <a:r>
              <a:rPr lang="en-US" sz="3200" dirty="0">
                <a:latin typeface="+mj-lt"/>
              </a:rPr>
              <a:t>Filter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496" y="3272684"/>
            <a:ext cx="3788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Once the date and shift are filled in correctly, you will be able to see accepted trucks for either option the user chose to accept the tickets.</a:t>
            </a:r>
          </a:p>
        </p:txBody>
      </p:sp>
    </p:spTree>
    <p:extLst>
      <p:ext uri="{BB962C8B-B14F-4D97-AF65-F5344CB8AC3E}">
        <p14:creationId xmlns:p14="http://schemas.microsoft.com/office/powerpoint/2010/main" val="178193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16" y="1344476"/>
            <a:ext cx="3167180" cy="50787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147" y="2325188"/>
            <a:ext cx="3979545" cy="1907177"/>
          </a:xfrm>
        </p:spPr>
        <p:txBody>
          <a:bodyPr/>
          <a:lstStyle/>
          <a:p>
            <a:r>
              <a:rPr lang="en-US" dirty="0"/>
              <a:t>On the Accepted screen there is also an option to view the screen by choosing the view button.</a:t>
            </a:r>
          </a:p>
          <a:p>
            <a:r>
              <a:rPr lang="en-US" dirty="0"/>
              <a:t>If you need to go back and change some of the previous information on tickets  there is also an option on the accepted screen for Editing tickets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30" y="1011388"/>
            <a:ext cx="3167180" cy="5411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8434" y="470262"/>
            <a:ext cx="70713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Mobile Application</a:t>
            </a:r>
          </a:p>
        </p:txBody>
      </p:sp>
    </p:spTree>
    <p:extLst>
      <p:ext uri="{BB962C8B-B14F-4D97-AF65-F5344CB8AC3E}">
        <p14:creationId xmlns:p14="http://schemas.microsoft.com/office/powerpoint/2010/main" val="124359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Julius Montgomery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jmontgomery@pittman-construction.com</a:t>
            </a:r>
            <a:endParaRPr lang="en-US" dirty="0"/>
          </a:p>
          <a:p>
            <a:r>
              <a:rPr lang="en-US" dirty="0"/>
              <a:t>Phone </a:t>
            </a:r>
            <a:r>
              <a:rPr lang="en-US" dirty="0">
                <a:sym typeface="Wingdings" panose="05000000000000000000" pitchFamily="2" charset="2"/>
              </a:rPr>
              <a:t>(770)480-6272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Layson Giles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laysongiles@pittman-construction.com</a:t>
            </a:r>
            <a:endParaRPr lang="en-US" dirty="0"/>
          </a:p>
          <a:p>
            <a:r>
              <a:rPr lang="en-US" dirty="0"/>
              <a:t>Phone:(480)277-4530</a:t>
            </a:r>
          </a:p>
        </p:txBody>
      </p:sp>
      <p:pic>
        <p:nvPicPr>
          <p:cNvPr id="8" name="Picture 7" descr="Graphical user interface, application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8CFAC28F-A084-64AE-C3F0-5298828B2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77" y="4269148"/>
            <a:ext cx="1392449" cy="13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352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Pittman Construction</vt:lpstr>
      <vt:lpstr>PowerPoint Presentation</vt:lpstr>
      <vt:lpstr>PowerPoint Presentation</vt:lpstr>
      <vt:lpstr>Selection list</vt:lpstr>
      <vt:lpstr>PowerPoint Presentation</vt:lpstr>
      <vt:lpstr>PowerPoint Presentation</vt:lpstr>
      <vt:lpstr>Accepted</vt:lpstr>
      <vt:lpstr>PowerPoint Presentation</vt:lpstr>
      <vt:lpstr>Contact us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LASYON GILES</dc:creator>
  <cp:lastModifiedBy>LASYON GILES</cp:lastModifiedBy>
  <cp:revision>60</cp:revision>
  <cp:lastPrinted>2022-03-11T15:00:12Z</cp:lastPrinted>
  <dcterms:created xsi:type="dcterms:W3CDTF">2022-03-01T16:37:40Z</dcterms:created>
  <dcterms:modified xsi:type="dcterms:W3CDTF">2023-02-02T16:51:25Z</dcterms:modified>
</cp:coreProperties>
</file>